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sldIdLst>
    <p:sldId id="267" r:id="rId2"/>
  </p:sldIdLst>
  <p:sldSz cx="12192000" cy="685800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1" autoAdjust="0"/>
    <p:restoredTop sz="85696" autoAdjust="0"/>
  </p:normalViewPr>
  <p:slideViewPr>
    <p:cSldViewPr snapToGrid="0">
      <p:cViewPr varScale="1">
        <p:scale>
          <a:sx n="73" d="100"/>
          <a:sy n="73" d="100"/>
        </p:scale>
        <p:origin x="84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A5C20BB3-3CCB-4FE5-991B-82F6BCB48AF3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E0746DE6-3336-457D-A091-FA20AC1C5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89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836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05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3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4789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945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12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415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40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87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54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015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8570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553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kumimoji="1"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2F181A74-B3D7-4A7C-A1E8-5BCDDAA735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112" y="620720"/>
            <a:ext cx="4201752" cy="55977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8134" y="1322615"/>
            <a:ext cx="6293689" cy="296987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Super host</a:t>
            </a:r>
            <a:br>
              <a:rPr lang="en-US" sz="4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4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</a:t>
            </a:r>
            <a:r>
              <a:rPr lang="en-US" sz="4400" spc="2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Daichan</a:t>
            </a:r>
            <a:r>
              <a:rPr lang="en-US" sz="4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farm </a:t>
            </a:r>
            <a:br>
              <a:rPr lang="en-US" sz="4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4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guest house</a:t>
            </a:r>
            <a:br>
              <a:rPr lang="en-US" sz="4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4400" spc="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kazue shito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1524" y="4460708"/>
            <a:ext cx="6280299" cy="17531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すべての情報が</a:t>
            </a:r>
            <a:r>
              <a:rPr lang="en-US" altLang="ja-JP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</a:t>
            </a: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か国語対応です。</a:t>
            </a:r>
            <a:endParaRPr lang="en-US" altLang="ja-JP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お料理もハラール・アレルギー・ベジタリアンのご希望をお伝えいただけますように</a:t>
            </a:r>
            <a:r>
              <a:rPr lang="en-US" altLang="ja-JP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(^^♪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2810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ンテグラル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Web64B6</Template>
  <TotalTime>17</TotalTime>
  <Words>30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Calibri</vt:lpstr>
      <vt:lpstr>Tw Cen MT</vt:lpstr>
      <vt:lpstr>Tw Cen MT Condensed</vt:lpstr>
      <vt:lpstr>Wingdings 3</vt:lpstr>
      <vt:lpstr>インテグラル</vt:lpstr>
      <vt:lpstr>     Super host            Daichan farm              guest house             kazue shito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こちらが足がかりとなるアウトラインです</dc:title>
  <dc:creator>kazue shito</dc:creator>
  <cp:lastModifiedBy>kazue shito</cp:lastModifiedBy>
  <cp:revision>4</cp:revision>
  <cp:lastPrinted>2018-02-18T01:35:57Z</cp:lastPrinted>
  <dcterms:created xsi:type="dcterms:W3CDTF">2018-02-18T01:27:20Z</dcterms:created>
  <dcterms:modified xsi:type="dcterms:W3CDTF">2018-02-21T01:49:08Z</dcterms:modified>
</cp:coreProperties>
</file>